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CC33"/>
    <a:srgbClr val="00FFCC"/>
    <a:srgbClr val="FF0000"/>
    <a:srgbClr val="00FF00"/>
    <a:srgbClr val="3333FF"/>
    <a:srgbClr val="0099FF"/>
    <a:srgbClr val="FF00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94660"/>
  </p:normalViewPr>
  <p:slideViewPr>
    <p:cSldViewPr>
      <p:cViewPr>
        <p:scale>
          <a:sx n="70" d="100"/>
          <a:sy n="70" d="100"/>
        </p:scale>
        <p:origin x="-13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191D3-E56A-483C-ABC4-1F8637735D61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0591A-53D8-4A02-9AAB-834EABD89A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5E497-C314-4BB8-AD90-D9293FCE3AE0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B8146-B27E-4F75-A9EB-4C1A714BE9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FF20C-C968-4681-ABC5-A01017BF87B9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242A1-7B15-496E-BFC2-281856BD6A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D1ECF-BD75-4FC3-BD2C-6497F562FCB8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7554B-AFAD-4072-8460-7A2872DE3C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4FEC-4731-4949-8812-FDBF483DB08A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BA54C-2331-4110-813B-6FD843D777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432E6-8DAB-43EE-9F37-6DA29548A95E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A3B9A-70D5-4574-886C-0CC7F728E2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0B71-DDED-4F22-A43D-AD82F5A40C11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6AADE-44DB-4AF2-B613-BAB57CF7A9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B27B8-2B15-47D5-896E-548B214DADD8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0297B-72E0-46CB-954C-7A8F4CC51B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7D3-994E-437F-BB1C-2FB13DB6FD98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3C13E-B758-4B72-9C7D-65215AEE33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F3124-610D-45C6-BEED-4E76CD2295B5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27BBC-3D3F-4575-A238-AB33E76113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E70D2-AC33-4929-B338-4F4EB4A4FAAB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59D23-2CE7-4D82-BDDE-2D96B3DCF7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D76533-D184-417B-9E72-6D7CB756375B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EB21B4-1A39-49E2-A21A-D90ECC92A4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Cyfarwyddiadau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Nodweddion</a:t>
            </a:r>
            <a:r>
              <a:rPr lang="en-GB" dirty="0" smtClean="0"/>
              <a:t> </a:t>
            </a:r>
            <a:r>
              <a:rPr lang="en-GB" dirty="0" err="1" smtClean="0"/>
              <a:t>Ieithyddol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Cofio</a:t>
            </a:r>
            <a:r>
              <a:rPr lang="en-GB" dirty="0" smtClean="0"/>
              <a:t> </a:t>
            </a:r>
            <a:r>
              <a:rPr lang="en-GB" dirty="0" err="1" smtClean="0"/>
              <a:t>Capel</a:t>
            </a:r>
            <a:r>
              <a:rPr lang="en-GB" dirty="0" smtClean="0"/>
              <a:t> </a:t>
            </a:r>
            <a:r>
              <a:rPr lang="en-GB" dirty="0" err="1" smtClean="0"/>
              <a:t>Celyn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292080" y="316594"/>
            <a:ext cx="339605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err="1" smtClean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Cysyllteiriau</a:t>
            </a:r>
            <a:r>
              <a:rPr lang="en-US" sz="2800" b="1" u="sng" dirty="0" smtClean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dilyniant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66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539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b="1" dirty="0" err="1" smtClean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b="1" dirty="0" smtClean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292080" y="316594"/>
            <a:ext cx="339605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err="1" smtClean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Cysyllteiriau</a:t>
            </a:r>
            <a:r>
              <a:rPr lang="en-US" sz="2800" b="1" u="sng" dirty="0" smtClean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dilyniant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66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9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5191128" y="316594"/>
            <a:ext cx="35979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Diagram </a:t>
            </a:r>
            <a:r>
              <a:rPr lang="en-US" sz="2800" b="1" u="sng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wedi</a:t>
            </a:r>
            <a:r>
              <a:rPr lang="en-US" sz="28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ei</a:t>
            </a:r>
            <a:r>
              <a:rPr lang="en-US" sz="28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labelu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15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5191128" y="316594"/>
            <a:ext cx="35979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Diagram </a:t>
            </a:r>
            <a:r>
              <a:rPr lang="en-US" sz="2800" b="1" u="sng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wedi</a:t>
            </a:r>
            <a:r>
              <a:rPr lang="en-US" sz="28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ei</a:t>
            </a:r>
            <a:r>
              <a:rPr lang="en-US" sz="28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labelu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6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5204339" y="316594"/>
            <a:ext cx="357155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err="1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Berfau</a:t>
            </a:r>
            <a:r>
              <a:rPr lang="en-US" sz="2800" b="1" u="sng" dirty="0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sy’n</a:t>
            </a:r>
            <a:r>
              <a:rPr lang="en-US" sz="2800" b="1" u="sng" dirty="0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gorchymyn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FFCC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704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b="1" u="sng" dirty="0" err="1" smtClean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b="1" u="sng" dirty="0" err="1" smtClean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b="1" u="sng" dirty="0" err="1" smtClean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b="1" u="sng" dirty="0" err="1" smtClean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5204339" y="316594"/>
            <a:ext cx="357155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err="1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Berfau</a:t>
            </a:r>
            <a:r>
              <a:rPr lang="en-US" sz="2800" b="1" u="sng" dirty="0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sy’n</a:t>
            </a:r>
            <a:r>
              <a:rPr lang="en-US" sz="2800" b="1" u="sng" dirty="0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00FF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gorchymyn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FFCC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73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3995936" y="316594"/>
            <a:ext cx="46753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err="1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Pwyntiau</a:t>
            </a:r>
            <a:r>
              <a:rPr lang="en-US" sz="2800" b="1" u="sng" dirty="0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/ </a:t>
            </a:r>
            <a:r>
              <a:rPr lang="en-US" sz="2800" b="1" u="sng" dirty="0" err="1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brawddegau</a:t>
            </a:r>
            <a:r>
              <a:rPr lang="en-US" sz="2800" b="1" u="sng" dirty="0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cryno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CC33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820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b="1" dirty="0" err="1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b="1" dirty="0">
              <a:solidFill>
                <a:srgbClr val="33CC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b="1" dirty="0" err="1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b="1" dirty="0">
              <a:solidFill>
                <a:srgbClr val="33CC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b="1" dirty="0" err="1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b="1" dirty="0" err="1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b="1" dirty="0">
              <a:solidFill>
                <a:srgbClr val="33CC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b="1" dirty="0" err="1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b="1" dirty="0" smtClean="0">
              <a:solidFill>
                <a:srgbClr val="33CC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lnSpc>
                <a:spcPct val="115000"/>
              </a:lnSpc>
              <a:spcAft>
                <a:spcPts val="0"/>
              </a:spcAft>
            </a:pPr>
            <a:r>
              <a:rPr lang="cy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b="1" dirty="0" err="1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b="1" dirty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b="1" dirty="0" smtClean="0">
                <a:solidFill>
                  <a:srgbClr val="33C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b="1" dirty="0">
              <a:solidFill>
                <a:srgbClr val="33CC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3995936" y="316594"/>
            <a:ext cx="46753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err="1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Pwyntiau</a:t>
            </a:r>
            <a:r>
              <a:rPr lang="en-US" sz="2800" b="1" u="sng" dirty="0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/ </a:t>
            </a:r>
            <a:r>
              <a:rPr lang="en-US" sz="2800" b="1" u="sng" dirty="0" err="1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brawddegau</a:t>
            </a:r>
            <a:r>
              <a:rPr lang="en-US" sz="2800" b="1" u="sng" dirty="0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u="sng" dirty="0" err="1" smtClean="0">
                <a:ln w="1905"/>
                <a:solidFill>
                  <a:srgbClr val="33CC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cryno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CC33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94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572667" y="400534"/>
            <a:ext cx="427540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Nodi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nod y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cyfarwyddiadau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572667" y="400534"/>
            <a:ext cx="427540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Nodi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nod y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cyfarwyddiadau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508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827584" y="320363"/>
            <a:ext cx="774115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Rhestr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 o offer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neu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gynhwysion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 (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manylion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penodol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)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82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827584" y="320363"/>
            <a:ext cx="774115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Rhestr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 o offer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neu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gynhwysion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 (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manylion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penodol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rPr>
              <a:t>)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A470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0.7 </a:t>
            </a:r>
            <a:r>
              <a:rPr lang="en-GB" b="1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 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</a:t>
            </a:r>
            <a:r>
              <a:rPr lang="en-GB" b="1" dirty="0" err="1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 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en-GB" b="1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251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080408" y="309182"/>
            <a:ext cx="37397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err="1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Dilyniant</a:t>
            </a:r>
            <a:r>
              <a:rPr lang="en-US" sz="2800" b="1" u="sng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cam </a:t>
            </a:r>
            <a:r>
              <a:rPr lang="en-US" sz="2800" b="1" u="sng" dirty="0" err="1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wrth</a:t>
            </a:r>
            <a:r>
              <a:rPr lang="en-US" sz="2800" b="1" u="sng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gam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66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58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yr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yr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080408" y="309182"/>
            <a:ext cx="37397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err="1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Dilyniant</a:t>
            </a:r>
            <a:r>
              <a:rPr lang="en-US" sz="2800" b="1" u="sng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cam </a:t>
            </a:r>
            <a:r>
              <a:rPr lang="en-US" sz="2800" b="1" u="sng" dirty="0" err="1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wrth</a:t>
            </a:r>
            <a:r>
              <a:rPr lang="en-US" sz="2800" b="1" u="sng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gam</a:t>
            </a:r>
            <a:endParaRPr lang="en-US" sz="2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66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5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A470 am 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A494 am 17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am 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836331" y="333375"/>
            <a:ext cx="59838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Rhifau</a:t>
            </a:r>
            <a:r>
              <a:rPr lang="en-US" sz="2800" b="1" dirty="0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, </a:t>
            </a:r>
            <a:r>
              <a:rPr lang="en-US" sz="2800" b="1" dirty="0" err="1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llythrennau</a:t>
            </a:r>
            <a:r>
              <a:rPr lang="en-US" sz="2800" b="1" dirty="0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a </a:t>
            </a:r>
            <a:r>
              <a:rPr lang="en-US" sz="2800" b="1" dirty="0" err="1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phwyntiau</a:t>
            </a:r>
            <a:r>
              <a:rPr lang="en-US" sz="2800" b="1" dirty="0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bwled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FF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315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96752"/>
            <a:ext cx="6624736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b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Daith</a:t>
            </a:r>
            <a:r>
              <a:rPr lang="en-GB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Lyn </a:t>
            </a:r>
            <a:r>
              <a:rPr lang="en-GB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endParaRPr lang="cy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Ddolgellau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A470</a:t>
            </a:r>
            <a:r>
              <a:rPr lang="en-GB" dirty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</a:t>
            </a:r>
            <a:r>
              <a:rPr lang="en-GB" b="1" dirty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0.7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Cymerwch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troad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Arhoswch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A494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 </a:t>
            </a:r>
            <a:r>
              <a:rPr lang="en-GB" b="1" dirty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b="1" dirty="0" smtClean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Trowch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A4212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y-GB" b="1" dirty="0" smtClean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teithio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b="1" dirty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A4212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</a:t>
            </a:r>
            <a:r>
              <a:rPr lang="en-GB" b="1" dirty="0">
                <a:solidFill>
                  <a:srgbClr val="0099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milltir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byddwch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cyrraedd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33403" t="31487" r="20594" b="20738"/>
          <a:stretch>
            <a:fillRect/>
          </a:stretch>
        </p:blipFill>
        <p:spPr bwMode="auto">
          <a:xfrm>
            <a:off x="2433637" y="3669942"/>
            <a:ext cx="4276725" cy="27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836331" y="333375"/>
            <a:ext cx="59838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Rhifau</a:t>
            </a:r>
            <a:r>
              <a:rPr lang="en-US" sz="2800" b="1" dirty="0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, </a:t>
            </a:r>
            <a:r>
              <a:rPr lang="en-US" sz="2800" b="1" dirty="0" err="1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llythrennau</a:t>
            </a:r>
            <a:r>
              <a:rPr lang="en-US" sz="2800" b="1" dirty="0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a </a:t>
            </a:r>
            <a:r>
              <a:rPr lang="en-US" sz="2800" b="1" dirty="0" err="1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phwyntiau</a:t>
            </a:r>
            <a:r>
              <a:rPr lang="en-US" sz="2800" b="1" dirty="0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905"/>
                <a:solidFill>
                  <a:srgbClr val="00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bwled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FF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395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1137</Words>
  <Application>Microsoft Office PowerPoint</Application>
  <PresentationFormat>On-screen Show (4:3)</PresentationFormat>
  <Paragraphs>114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Cyfarwyddiadau Nodweddion Ieithyddol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Carmarthenshire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Dwyn i gof</dc:title>
  <dc:creator>MOwen</dc:creator>
  <cp:lastModifiedBy>WJEC</cp:lastModifiedBy>
  <cp:revision>17</cp:revision>
  <dcterms:created xsi:type="dcterms:W3CDTF">2014-04-03T10:17:03Z</dcterms:created>
  <dcterms:modified xsi:type="dcterms:W3CDTF">2014-10-14T11:46:44Z</dcterms:modified>
</cp:coreProperties>
</file>